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78A27-032C-4A16-808F-5C72BEDDB295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3F5D-B463-43A5-B6D3-2CA10A39E3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3F5D-B463-43A5-B6D3-2CA10A39E3C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3F5D-B463-43A5-B6D3-2CA10A39E3C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193AC-3EA5-433E-8289-841BE3ED49A7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2C4A1-14BB-4BE2-9D4E-DCB9448C46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Users\Nina\Desktop\ESL\YOED\Cloze%20Procedure%20Ontiveros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file:///C:\Users\Nina\Desktop\ESL\YOED\Cloze%20Procedure%20Ontivero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6019801" cy="6477000"/>
        </p:xfrm>
        <a:graphic>
          <a:graphicData uri="http://schemas.openxmlformats.org/presentationml/2006/ole">
            <p:oleObj spid="_x0000_s1026" name="Acrobat Document" r:id="rId4" imgW="5829233" imgH="75438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-1"/>
          <a:ext cx="5486400" cy="6910445"/>
        </p:xfrm>
        <a:graphic>
          <a:graphicData uri="http://schemas.openxmlformats.org/presentationml/2006/ole">
            <p:oleObj spid="_x0000_s2050" name="Acrobat Document" r:id="rId4" imgW="5829233" imgH="75438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2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C:\Users\Nina\Desktop\ESL\YOED\Cloze Procedure Ontiveros.pdf</vt:lpstr>
      <vt:lpstr>C:\Users\Nina\Desktop\ESL\YOED\Cloze Procedure Ontiveros.pdf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Christina Ontiveros</dc:creator>
  <cp:lastModifiedBy>Christina Ontiveros</cp:lastModifiedBy>
  <cp:revision>1</cp:revision>
  <dcterms:created xsi:type="dcterms:W3CDTF">2011-06-21T01:42:24Z</dcterms:created>
  <dcterms:modified xsi:type="dcterms:W3CDTF">2011-06-21T01:44:10Z</dcterms:modified>
</cp:coreProperties>
</file>